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2" r:id="rId4"/>
    <p:sldId id="27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0" autoAdjust="0"/>
    <p:restoredTop sz="94660"/>
  </p:normalViewPr>
  <p:slideViewPr>
    <p:cSldViewPr>
      <p:cViewPr>
        <p:scale>
          <a:sx n="70" d="100"/>
          <a:sy n="70" d="100"/>
        </p:scale>
        <p:origin x="-6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B8840-04DC-4E4A-A2B5-F46AE4107777}" type="datetimeFigureOut">
              <a:rPr lang="ru-RU" smtClean="0"/>
              <a:pPr/>
              <a:t>24.09.2022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8607-F01E-46F9-9A28-1DFBA4EA3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8607-F01E-46F9-9A28-1DFBA4EA35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5CBB-144F-4637-AD23-A5F6ABF799EB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CF51-67AD-4F1A-A508-9BEA334DA7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445D-2523-4039-BE79-D047087F8ABC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0E86-DC66-4387-9883-262F4BC8E4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2B08-CA2E-46F6-8AFA-7BFDC704DA01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6825-8376-4907-8E35-301994F27F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95FB-0F95-4BFA-9B4F-BD5D8A42EE0F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F03-3FFD-42AA-8E7F-0656012A04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BF8B-A1CE-487A-ACE6-0B9CC503549D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24E7-F0D6-4A6A-99B5-09685F2461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D368-DB3C-4BB3-A478-54E355769708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E6BF-EB1E-4CB3-8EAC-A6559C3D65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1851-662F-477B-91DC-47E8E3EAE300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54EA-C644-4BCC-B281-DE95C7923F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84AD-B47E-4B3B-B3B6-1FC175CDCD73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A1F6-7C50-4CAD-8105-74090338DE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FF5F-DCC3-49C9-946E-E05F201927C1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74DD-2A7F-4B17-B1C6-46914B9048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8255-E72A-4C0C-97B3-60A051410481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2177-E38F-460C-A4BF-3BF1E4B518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0BEF-F16B-4934-918B-E9382A943D98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A43B-14F7-4734-B541-1F77ED610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3084D-EDBE-4E38-B520-519B44F909DF}" type="datetimeFigureOut">
              <a:rPr lang="fr-FR"/>
              <a:pPr>
                <a:defRPr/>
              </a:pPr>
              <a:t>24/09/2022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7751B-9B9E-493A-B9BC-97E1DAFA52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785950"/>
          </a:xfrm>
        </p:spPr>
        <p:txBody>
          <a:bodyPr/>
          <a:lstStyle/>
          <a:p>
            <a:r>
              <a:rPr lang="ru-RU" sz="2800" b="1" dirty="0" smtClean="0"/>
              <a:t>УПАКОВОЧНЫЙ ПАКЕТ «ДЕНЬ УЧИТЕЛЯ»</a:t>
            </a:r>
            <a:br>
              <a:rPr lang="ru-RU" sz="2800" b="1" dirty="0" smtClean="0"/>
            </a:br>
            <a:r>
              <a:rPr lang="ru-RU" sz="2800" b="1" dirty="0" smtClean="0"/>
              <a:t>В ТЕХНИКЕ СКРАПБУКИНГ</a:t>
            </a:r>
            <a:r>
              <a:rPr lang="ru-RU" sz="2800" dirty="0" smtClean="0"/>
              <a:t>      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(мастер-класс по изготовлению)</a:t>
            </a:r>
            <a:endParaRPr lang="fr-CA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5286388"/>
            <a:ext cx="3643338" cy="7858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Северчук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Ирина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Ивановна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технологии</a:t>
            </a:r>
          </a:p>
          <a:p>
            <a:pPr algn="l">
              <a:spcBef>
                <a:spcPts val="0"/>
              </a:spcBef>
            </a:pPr>
            <a:endParaRPr lang="ru-RU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57950" y="52863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Тверь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МБОУ СОШ № 42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dirty="0" smtClean="0"/>
              <a:t>ФОРМЫ УПАКОВОЧНЫХ ПАКЕТОВ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428736"/>
            <a:ext cx="3471858" cy="469742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</p:txBody>
      </p:sp>
      <p:pic>
        <p:nvPicPr>
          <p:cNvPr id="8195" name="Picture 3" descr="D:\ОТКРЫТКИ- школа\фото моих работ\P111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4452673" cy="4143404"/>
          </a:xfrm>
          <a:prstGeom prst="rect">
            <a:avLst/>
          </a:prstGeom>
          <a:noFill/>
        </p:spPr>
      </p:pic>
      <p:pic>
        <p:nvPicPr>
          <p:cNvPr id="8196" name="Picture 4" descr="D:\ОТКРЫТКИ- школа\фото моих работ\P1110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224481" cy="414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 ПРАЗДНИКОМ, УВАЖАЕМЫЕ КОЛЛЕГИ!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7145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" name="Picture 2" descr="D:\ОТКРЫТКИ- школа\фото моих работ\P1110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259409" cy="471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ИСТОЧНИКИ ИНФОРМАЦИИ</a:t>
            </a:r>
            <a:endParaRPr lang="fr-CA" sz="2800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5"/>
            <a:ext cx="8258204" cy="4883164"/>
          </a:xfrm>
        </p:spPr>
        <p:txBody>
          <a:bodyPr/>
          <a:lstStyle/>
          <a:p>
            <a:r>
              <a:rPr lang="ru-RU" sz="2800" dirty="0" smtClean="0"/>
              <a:t>Журнал «ЛЕНА РУКОДЕЛИЕ» специальный выпуск № 3</a:t>
            </a:r>
            <a:r>
              <a:rPr lang="en-US" sz="2800" dirty="0" smtClean="0"/>
              <a:t>/</a:t>
            </a:r>
            <a:r>
              <a:rPr lang="ru-RU" sz="2800" dirty="0" smtClean="0"/>
              <a:t>2014</a:t>
            </a:r>
          </a:p>
          <a:p>
            <a:r>
              <a:rPr lang="ru-RU" dirty="0" smtClean="0"/>
              <a:t>Журнал «Формула рукоделия» № 3/2014</a:t>
            </a:r>
          </a:p>
          <a:p>
            <a:r>
              <a:rPr lang="ru-RU" dirty="0" err="1" smtClean="0"/>
              <a:t>Джамилла</a:t>
            </a:r>
            <a:r>
              <a:rPr lang="ru-RU" dirty="0" smtClean="0"/>
              <a:t> Хитер Основы </a:t>
            </a:r>
            <a:r>
              <a:rPr lang="ru-RU" dirty="0" err="1" smtClean="0"/>
              <a:t>скрапбукинга</a:t>
            </a:r>
            <a:r>
              <a:rPr lang="ru-RU" dirty="0" smtClean="0"/>
              <a:t>: Техники, приемы, </a:t>
            </a:r>
            <a:r>
              <a:rPr lang="ru-RU" dirty="0" err="1" smtClean="0"/>
              <a:t>креативные</a:t>
            </a:r>
            <a:r>
              <a:rPr lang="ru-RU" dirty="0" smtClean="0"/>
              <a:t> идеи / Пер. с франц. – </a:t>
            </a:r>
            <a:r>
              <a:rPr lang="ru-RU" dirty="0" err="1" smtClean="0"/>
              <a:t>М.:Издательская</a:t>
            </a:r>
            <a:r>
              <a:rPr lang="ru-RU" dirty="0" smtClean="0"/>
              <a:t> группа «</a:t>
            </a:r>
            <a:r>
              <a:rPr lang="ru-RU" dirty="0" err="1" smtClean="0"/>
              <a:t>Контэнт</a:t>
            </a:r>
            <a:r>
              <a:rPr lang="ru-RU" dirty="0" smtClean="0"/>
              <a:t>», 2015.- 64 с.; </a:t>
            </a:r>
            <a:r>
              <a:rPr lang="ru-RU" dirty="0" err="1" smtClean="0"/>
              <a:t>цв</a:t>
            </a:r>
            <a:r>
              <a:rPr lang="ru-RU" dirty="0" smtClean="0"/>
              <a:t>. Ил.</a:t>
            </a:r>
          </a:p>
          <a:p>
            <a:r>
              <a:rPr lang="ru-RU" dirty="0" smtClean="0"/>
              <a:t>Ресурсы Интернет:  (шаблоны упаковочных пакетов)</a:t>
            </a:r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ЧТО ТАКОЕ СКРАПБУКИНГ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928802"/>
            <a:ext cx="5715008" cy="4572032"/>
          </a:xfrm>
        </p:spPr>
        <p:txBody>
          <a:bodyPr/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СКРАПБУКИНГ – </a:t>
            </a:r>
            <a:r>
              <a:rPr lang="ru-RU" sz="2400" dirty="0" smtClean="0"/>
              <a:t>вид рукоделия, позволяющий быстро и красиво оформить фотоальбомы, открытки и другие приятные вещицы при помощи бумаги и других подручных средств: бусинок, кружев, пуговиц и т.д.</a:t>
            </a:r>
          </a:p>
          <a:p>
            <a:pPr indent="0" algn="just">
              <a:buNone/>
            </a:pPr>
            <a:r>
              <a:rPr lang="ru-RU" sz="2400" dirty="0" smtClean="0"/>
              <a:t>Слово произошло от английского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scrapbooking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dirty="0" smtClean="0"/>
              <a:t>где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scrap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- вырезка, а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book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– книга.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D:\Центр юных техников 04.10.2022\P1110478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7782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/>
          <a:lstStyle/>
          <a:p>
            <a:r>
              <a:rPr lang="ru-RU" sz="2800" b="1" dirty="0" smtClean="0"/>
              <a:t>ИНСТРУМЕНТЫ И МАТЕРИАЛЫ</a:t>
            </a:r>
            <a:endParaRPr lang="fr-CA" sz="2800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42910" y="1142984"/>
            <a:ext cx="7858180" cy="5715016"/>
          </a:xfrm>
        </p:spPr>
        <p:txBody>
          <a:bodyPr/>
          <a:lstStyle/>
          <a:p>
            <a:r>
              <a:rPr lang="ru-RU" sz="2400" dirty="0" smtClean="0"/>
              <a:t>крафт-бумага формат А-4, 1 лист</a:t>
            </a:r>
          </a:p>
          <a:p>
            <a:r>
              <a:rPr lang="ru-RU" sz="2400" dirty="0" err="1" smtClean="0"/>
              <a:t>скрапбумага</a:t>
            </a:r>
            <a:r>
              <a:rPr lang="ru-RU" sz="2400" dirty="0" smtClean="0"/>
              <a:t> «Садись пять»</a:t>
            </a:r>
          </a:p>
          <a:p>
            <a:r>
              <a:rPr lang="ru-RU" sz="2400" dirty="0" smtClean="0"/>
              <a:t>декоративные элементы «Садись пять»</a:t>
            </a:r>
          </a:p>
          <a:p>
            <a:r>
              <a:rPr lang="ru-RU" sz="2400" dirty="0" smtClean="0"/>
              <a:t>ножницы</a:t>
            </a:r>
          </a:p>
          <a:p>
            <a:r>
              <a:rPr lang="ru-RU" sz="2400" dirty="0" smtClean="0"/>
              <a:t>линейка</a:t>
            </a:r>
          </a:p>
          <a:p>
            <a:r>
              <a:rPr lang="ru-RU" sz="2400" dirty="0" smtClean="0"/>
              <a:t>клей-карандаш для склеивания бумаги, картона, ткани</a:t>
            </a:r>
          </a:p>
          <a:p>
            <a:r>
              <a:rPr lang="ru-RU" sz="2400" dirty="0" smtClean="0"/>
              <a:t>двусторонний скотч</a:t>
            </a:r>
          </a:p>
          <a:p>
            <a:r>
              <a:rPr lang="ru-RU" sz="2400" dirty="0" smtClean="0"/>
              <a:t>лента атласная, 6 мм</a:t>
            </a:r>
          </a:p>
          <a:p>
            <a:r>
              <a:rPr lang="ru-RU" sz="2400" dirty="0" smtClean="0"/>
              <a:t>тесьма под лён шириной 10 мм</a:t>
            </a:r>
          </a:p>
          <a:p>
            <a:r>
              <a:rPr lang="ru-RU" sz="2400" dirty="0" smtClean="0"/>
              <a:t>декоративные элементы (цветы, тычинки, бусины)</a:t>
            </a:r>
          </a:p>
          <a:p>
            <a:r>
              <a:rPr lang="ru-RU" sz="2400" dirty="0" smtClean="0"/>
              <a:t>листы цветного картона для </a:t>
            </a:r>
            <a:r>
              <a:rPr lang="ru-RU" sz="2400" dirty="0" err="1" smtClean="0"/>
              <a:t>вырезения</a:t>
            </a:r>
            <a:r>
              <a:rPr lang="ru-RU" sz="2400" dirty="0" smtClean="0"/>
              <a:t> дополнительных деталей</a:t>
            </a:r>
          </a:p>
          <a:p>
            <a:pPr marL="0" indent="0" algn="ctr">
              <a:buNone/>
            </a:pPr>
            <a:endParaRPr lang="fr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2800" b="1" dirty="0" smtClean="0"/>
              <a:t>ЗАГОТОВКА ШАБЛОНА ПАКЕТА </a:t>
            </a:r>
            <a:endParaRPr lang="ru-RU" sz="2800" b="1" dirty="0"/>
          </a:p>
        </p:txBody>
      </p:sp>
      <p:pic>
        <p:nvPicPr>
          <p:cNvPr id="2051" name="Picture 3" descr="C:\Users\Анатолий\Documents\Scanned Documents\Рисунок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51438" y="434654"/>
            <a:ext cx="4155504" cy="57150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5572140"/>
            <a:ext cx="8329642" cy="714380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2400" dirty="0" smtClean="0"/>
              <a:t>Печатаем на крафт-бумаге контуры упаковочного пакета</a:t>
            </a:r>
            <a:endParaRPr lang="ru-RU" sz="2400" dirty="0"/>
          </a:p>
        </p:txBody>
      </p:sp>
      <p:pic>
        <p:nvPicPr>
          <p:cNvPr id="2052" name="Picture 4" descr="D:\ОТКРЫТКИ- школа\4752ba08639eab10976eadce958b8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1950763" cy="122053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000232" y="3000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dirty="0" smtClean="0"/>
              <a:t>ПОДГОТОВКА ПАКЕТА К ДЕКОРИРОВАНИЮ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636"/>
            <a:ext cx="7643866" cy="982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Вырезаем пакет по внешним контурам.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По пунктирным линиям делаем сгибы.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 Пробиваем отверстия по намеченным точкам.</a:t>
            </a:r>
            <a:endParaRPr lang="ru-RU" sz="2400" dirty="0"/>
          </a:p>
        </p:txBody>
      </p:sp>
      <p:pic>
        <p:nvPicPr>
          <p:cNvPr id="4" name="Picture 2" descr="D:\ОТКРЫТКИ- школа\фото моих работ\P1110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206812" cy="338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ПОДБИРАЕМ ЭЛЕМЕНТЫ ДЛЯ ДЕКОРИРОВАНИЯ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8229600" cy="16430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100" name="Picture 4" descr="D:\ОТКРЫТКИ- школа\фото моих работ\P111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3600172" cy="2486022"/>
          </a:xfrm>
          <a:prstGeom prst="rect">
            <a:avLst/>
          </a:prstGeom>
          <a:noFill/>
        </p:spPr>
      </p:pic>
      <p:pic>
        <p:nvPicPr>
          <p:cNvPr id="4101" name="Picture 5" descr="D:\ОТКРЫТКИ- школа\фото моих работ\P111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073400" cy="3717925"/>
          </a:xfrm>
          <a:prstGeom prst="rect">
            <a:avLst/>
          </a:prstGeom>
          <a:noFill/>
        </p:spPr>
      </p:pic>
      <p:pic>
        <p:nvPicPr>
          <p:cNvPr id="10" name="Picture 3" descr="D:\ОТКРЫТКИ- школа\фото моих работ\P1110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285860"/>
            <a:ext cx="3571900" cy="234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714380"/>
          </a:xfrm>
        </p:spPr>
        <p:txBody>
          <a:bodyPr/>
          <a:lstStyle/>
          <a:p>
            <a:r>
              <a:rPr lang="ru-RU" sz="2800" b="1" dirty="0" smtClean="0"/>
              <a:t>ДЕКОРИРОВАНИЕ ПАКЕТА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86808" cy="32147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1.Декорирование начинаем с нижней детали, наклеиваем горизонтальную полоску  бумаги.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2.Наклеиваем тесьму на вертикальную полоску, затем приклеиваем этот элемент на пакет.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3.Друг за другом приклеиваем поздравительную надпись, декоративную наклейку из  набора «Садись пять».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4.Для придания работе объёма вырезанный из бумаги листочек клёна прикрепляем на двусторонний скотч.</a:t>
            </a:r>
            <a:endParaRPr lang="ru-RU" sz="2400" dirty="0"/>
          </a:p>
        </p:txBody>
      </p:sp>
      <p:pic>
        <p:nvPicPr>
          <p:cNvPr id="5" name="Picture 3" descr="D:\ОТКРЫТКИ- школа\фото моих работ\P111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169036" cy="2076585"/>
          </a:xfrm>
          <a:prstGeom prst="rect">
            <a:avLst/>
          </a:prstGeom>
          <a:noFill/>
        </p:spPr>
      </p:pic>
      <p:pic>
        <p:nvPicPr>
          <p:cNvPr id="4" name="Picture 2" descr="D:\ОТКРЫТКИ- школа\фото моих работ\P1110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209662" cy="2079721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643438" y="2143116"/>
            <a:ext cx="62121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 descr="D:\ОТКРЫТКИ- школа\фото моих работ\P1110457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142984"/>
            <a:ext cx="340141" cy="208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СКЛЕИВАНИЕ ПАКЕТА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857760"/>
            <a:ext cx="7572428" cy="14287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Сначала склеиваем пакет вдоль вертикальной линии.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Затем складываем дно по линиям сгиба и склеиваем.</a:t>
            </a:r>
            <a:endParaRPr lang="ru-RU" sz="2400" dirty="0"/>
          </a:p>
        </p:txBody>
      </p:sp>
      <p:pic>
        <p:nvPicPr>
          <p:cNvPr id="4" name="Picture 2" descr="D:\ОТКРЫТКИ- школа\фото моих работ\P111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976960" cy="2864587"/>
          </a:xfrm>
          <a:prstGeom prst="rect">
            <a:avLst/>
          </a:prstGeom>
          <a:noFill/>
        </p:spPr>
      </p:pic>
      <p:pic>
        <p:nvPicPr>
          <p:cNvPr id="1026" name="Picture 2" descr="D:\ОТКРЫТКИ- школа\84e59ad633c96b81c85f0e43366379a9 -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996684" cy="200024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929354" cy="86834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ПОДАРОЧНЫЙ ПАКЕТ ГОТОВ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43182"/>
            <a:ext cx="4000528" cy="17859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отверстия продеваем атласную ленту.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Завязываем бантик.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Подарочный пакет готов.</a:t>
            </a:r>
            <a:endParaRPr lang="ru-RU" sz="2400" dirty="0"/>
          </a:p>
        </p:txBody>
      </p:sp>
      <p:pic>
        <p:nvPicPr>
          <p:cNvPr id="7170" name="Picture 2" descr="D:\ОТКРЫТКИ- школа\фото моих работ\P1110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27142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</Template>
  <TotalTime>395</TotalTime>
  <Words>327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проекта</vt:lpstr>
      <vt:lpstr>УПАКОВОЧНЫЙ ПАКЕТ «ДЕНЬ УЧИТЕЛЯ» В ТЕХНИКЕ СКРАПБУКИНГ       (мастер-класс по изготовлению)</vt:lpstr>
      <vt:lpstr>                                 ЧТО ТАКОЕ СКРАПБУКИНГ</vt:lpstr>
      <vt:lpstr>ИНСТРУМЕНТЫ И МАТЕРИАЛЫ</vt:lpstr>
      <vt:lpstr>ЗАГОТОВКА ШАБЛОНА ПАКЕТА </vt:lpstr>
      <vt:lpstr>ПОДГОТОВКА ПАКЕТА К ДЕКОРИРОВАНИЮ</vt:lpstr>
      <vt:lpstr>ПОДБИРАЕМ ЭЛЕМЕНТЫ ДЛЯ ДЕКОРИРОВАНИЯ</vt:lpstr>
      <vt:lpstr>ДЕКОРИРОВАНИЕ ПАКЕТА</vt:lpstr>
      <vt:lpstr>СКЛЕИВАНИЕ ПАКЕТА</vt:lpstr>
      <vt:lpstr>ПОДАРОЧНЫЙ ПАКЕТ ГОТОВ</vt:lpstr>
      <vt:lpstr>ФОРМЫ УПАКОВОЧНЫХ ПАКЕТОВ</vt:lpstr>
      <vt:lpstr>С ПРАЗДНИКОМ, УВАЖАЕМЫЕ КОЛЛЕГИ!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АКСЕССУАРЫ С ВЫШИВКОЙ</dc:title>
  <dc:creator>Анатолий</dc:creator>
  <cp:lastModifiedBy>Анатолий</cp:lastModifiedBy>
  <cp:revision>52</cp:revision>
  <dcterms:created xsi:type="dcterms:W3CDTF">2019-01-26T13:05:18Z</dcterms:created>
  <dcterms:modified xsi:type="dcterms:W3CDTF">2022-09-24T11:46:12Z</dcterms:modified>
</cp:coreProperties>
</file>